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28" d="100"/>
          <a:sy n="28" d="100"/>
        </p:scale>
        <p:origin x="2084" y="68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/>
          </a:bodyPr>
          <a:lstStyle/>
          <a:p>
            <a:r>
              <a:rPr lang="fr-FR" sz="8600" b="1" baseline="30000" dirty="0">
                <a:solidFill>
                  <a:srgbClr val="FFFFFF"/>
                </a:solidFill>
                <a:latin typeface="Verdana"/>
                <a:cs typeface="Verdana"/>
              </a:rPr>
              <a:t>KEEP NATURE HEALTHY,</a:t>
            </a:r>
            <a:br>
              <a:rPr lang="fr-FR" sz="86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fr-FR" sz="8600" baseline="30000" dirty="0" err="1">
                <a:solidFill>
                  <a:srgbClr val="FFFFFF"/>
                </a:solidFill>
                <a:latin typeface="Verdana"/>
                <a:cs typeface="Verdana"/>
              </a:rPr>
              <a:t>don’t</a:t>
            </a:r>
            <a:r>
              <a:rPr lang="fr-FR" sz="8600" baseline="300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fr-FR" sz="8600" baseline="30000" dirty="0" err="1">
                <a:solidFill>
                  <a:srgbClr val="FFFFFF"/>
                </a:solidFill>
                <a:latin typeface="Verdana"/>
                <a:cs typeface="Verdana"/>
              </a:rPr>
              <a:t>bring</a:t>
            </a:r>
            <a:r>
              <a:rPr lang="fr-FR" sz="8600" baseline="30000" dirty="0">
                <a:solidFill>
                  <a:srgbClr val="FFFFFF"/>
                </a:solidFill>
                <a:latin typeface="Verdana"/>
                <a:cs typeface="Verdana"/>
              </a:rPr>
              <a:t> plants home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Travelling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outside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the EU?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Take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as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many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pictures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as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you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want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of 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your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favourite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plants but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don’t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bring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them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back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lang="fr-FR" sz="43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you</a:t>
            </a:r>
            <a:r>
              <a:rPr kumimoji="0" lang="fr-FR" sz="43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</a:t>
            </a:r>
          </a:p>
          <a:p>
            <a:pPr marL="0" marR="0" lvl="0" indent="0" algn="ctr" defTabSz="735690" rtl="0" eaLnBrk="1" fontAlgn="auto" latinLnBrk="0" hangingPunct="1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2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1610EE-DEC9-48C7-8450-A4743C04D21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17</cp:revision>
  <dcterms:created xsi:type="dcterms:W3CDTF">2023-07-21T12:44:25Z</dcterms:created>
  <dcterms:modified xsi:type="dcterms:W3CDTF">2023-07-25T12:37:01Z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